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5" r:id="rId2"/>
    <p:sldId id="266" r:id="rId3"/>
    <p:sldId id="263" r:id="rId4"/>
    <p:sldId id="267" r:id="rId5"/>
    <p:sldId id="27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407"/>
    <p:restoredTop sz="94651"/>
  </p:normalViewPr>
  <p:slideViewPr>
    <p:cSldViewPr snapToGrid="0" snapToObjects="1">
      <p:cViewPr varScale="1">
        <p:scale>
          <a:sx n="116" d="100"/>
          <a:sy n="116" d="100"/>
        </p:scale>
        <p:origin x="2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5410D-709C-430D-BC08-88908275C568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7B45C-5EA2-4C2F-B026-ED2FD9F92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77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7B45C-5EA2-4C2F-B026-ED2FD9F92B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34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7B45C-5EA2-4C2F-B026-ED2FD9F92B9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30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7B45C-5EA2-4C2F-B026-ED2FD9F92B9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66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7B45C-5EA2-4C2F-B026-ED2FD9F92B9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166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7B45C-5EA2-4C2F-B026-ED2FD9F92B9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8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E9BF-416D-DF42-A343-797F4169EBA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F5A3-EBDC-9844-B3CB-898C12EBC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75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E9BF-416D-DF42-A343-797F4169EBA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F5A3-EBDC-9844-B3CB-898C12EBC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47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E9BF-416D-DF42-A343-797F4169EBA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F5A3-EBDC-9844-B3CB-898C12EBC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84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E9BF-416D-DF42-A343-797F4169EBA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F5A3-EBDC-9844-B3CB-898C12EBC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04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E9BF-416D-DF42-A343-797F4169EBA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F5A3-EBDC-9844-B3CB-898C12EBC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8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E9BF-416D-DF42-A343-797F4169EBA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F5A3-EBDC-9844-B3CB-898C12EBC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22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E9BF-416D-DF42-A343-797F4169EBA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F5A3-EBDC-9844-B3CB-898C12EBC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10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E9BF-416D-DF42-A343-797F4169EBA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F5A3-EBDC-9844-B3CB-898C12EBC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40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E9BF-416D-DF42-A343-797F4169EBA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F5A3-EBDC-9844-B3CB-898C12EBC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5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E9BF-416D-DF42-A343-797F4169EBA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F5A3-EBDC-9844-B3CB-898C12EBC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12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E9BF-416D-DF42-A343-797F4169EBA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F5A3-EBDC-9844-B3CB-898C12EBC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04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6E9BF-416D-DF42-A343-797F4169EBA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F5A3-EBDC-9844-B3CB-898C12EBC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23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477AC2E-02ED-7941-9848-F6DE4FA75B9F}"/>
              </a:ext>
            </a:extLst>
          </p:cNvPr>
          <p:cNvSpPr/>
          <p:nvPr/>
        </p:nvSpPr>
        <p:spPr>
          <a:xfrm>
            <a:off x="311134" y="1905070"/>
            <a:ext cx="89370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発表</a:t>
            </a:r>
            <a:r>
              <a:rPr lang="ja-JP" altLang="en-US" sz="2400" b="0" i="0" u="none" strike="noStrike" dirty="0"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にあたり、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筆頭演者自身の過去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年間における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  </a:t>
            </a:r>
            <a:r>
              <a:rPr lang="ja-JP" altLang="en-US" sz="2400" b="0" i="0" u="none" strike="noStrike" dirty="0"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発表内容に関連する企業や鋭利を目的とする団体に関わる</a:t>
            </a:r>
            <a:endParaRPr lang="en-US" altLang="ja-JP" sz="2400" b="0" i="0" u="none" strike="noStrike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2400" b="0" i="0" u="none" strike="noStrike" dirty="0"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   </a:t>
            </a:r>
            <a:r>
              <a:rPr lang="ja-JP" altLang="en-US" sz="2400" b="0" i="0" u="none" strike="noStrike" dirty="0"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利益相反の有無を開示して頂きます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.</a:t>
            </a:r>
          </a:p>
          <a:p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利益相反「なし」の場合も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,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必ず「利益相反なし」と記載して頂きます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発表に際して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「自己申告による</a:t>
            </a:r>
            <a:r>
              <a:rPr lang="en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COI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報告書（スライド例示）」に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 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示される様式のスライドを含めて頂くようお願い申し上げます．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b="0" i="0" u="none" strike="noStrike" dirty="0"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ja-JP" altLang="ja-JP" sz="2400" dirty="0"/>
              <a:t>「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利益相反（COI）に関する指針」が機関誌（</a:t>
            </a:r>
            <a:r>
              <a:rPr lang="ja-JP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睡眠口腔医学 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2020 </a:t>
            </a:r>
            <a:r>
              <a:rPr lang="ja-JP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年 6巻 2号</a:t>
            </a:r>
            <a:r>
              <a:rPr lang="ja-JP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 p14-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）に掲載されていますので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，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指針に準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じて記載して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下さい．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AA196CB-CA23-C048-A24A-856845FED95B}"/>
              </a:ext>
            </a:extLst>
          </p:cNvPr>
          <p:cNvSpPr/>
          <p:nvPr/>
        </p:nvSpPr>
        <p:spPr>
          <a:xfrm>
            <a:off x="215468" y="1007873"/>
            <a:ext cx="4238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ja-JP" altLang="en-US" sz="2800" b="1" i="0" u="none" strike="noStrike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利益相反（</a:t>
            </a:r>
            <a:r>
              <a:rPr lang="en-US" altLang="ja-JP" sz="2800" b="1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COI</a:t>
            </a:r>
            <a:r>
              <a:rPr lang="ja-JP" altLang="en-US" sz="2800" b="1" i="0" u="none" strike="noStrike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）について</a:t>
            </a:r>
          </a:p>
        </p:txBody>
      </p:sp>
    </p:spTree>
    <p:extLst>
      <p:ext uri="{BB962C8B-B14F-4D97-AF65-F5344CB8AC3E}">
        <p14:creationId xmlns:p14="http://schemas.microsoft.com/office/powerpoint/2010/main" val="381504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C22105-B70F-EC47-956F-5647132AF547}"/>
              </a:ext>
            </a:extLst>
          </p:cNvPr>
          <p:cNvSpPr txBox="1"/>
          <p:nvPr/>
        </p:nvSpPr>
        <p:spPr>
          <a:xfrm>
            <a:off x="446314" y="2830285"/>
            <a:ext cx="8278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1. 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演題発表に関連し</a:t>
            </a:r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, 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開示すべき</a:t>
            </a:r>
            <a:r>
              <a:rPr lang="en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COI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関係にない場合</a:t>
            </a:r>
            <a:endParaRPr kumimoji="1" lang="ja-JP" altLang="en-US" sz="54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250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07DA98-2293-8445-9456-06A5FA2A6398}"/>
              </a:ext>
            </a:extLst>
          </p:cNvPr>
          <p:cNvSpPr txBox="1"/>
          <p:nvPr/>
        </p:nvSpPr>
        <p:spPr>
          <a:xfrm>
            <a:off x="972713" y="1559377"/>
            <a:ext cx="7407358" cy="270843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kumimoji="1" lang="en-US" altLang="ja-JP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3200">
                <a:solidFill>
                  <a:schemeClr val="bg1"/>
                </a:solidFill>
              </a:rPr>
              <a:t>日本</a:t>
            </a:r>
            <a:r>
              <a:rPr lang="ja-JP" altLang="en-US" sz="3200">
                <a:solidFill>
                  <a:schemeClr val="bg1"/>
                </a:solidFill>
              </a:rPr>
              <a:t>睡眠歯科学会</a:t>
            </a:r>
            <a:r>
              <a:rPr lang="en-US" altLang="ja-JP" sz="3200" dirty="0">
                <a:solidFill>
                  <a:schemeClr val="bg1"/>
                </a:solidFill>
              </a:rPr>
              <a:t> </a:t>
            </a:r>
            <a:r>
              <a:rPr lang="ja-JP" altLang="en-US" sz="3200">
                <a:solidFill>
                  <a:schemeClr val="bg1"/>
                </a:solidFill>
              </a:rPr>
              <a:t>第</a:t>
            </a:r>
            <a:r>
              <a:rPr lang="en-US" altLang="ja-JP" sz="3200" dirty="0">
                <a:solidFill>
                  <a:schemeClr val="bg1"/>
                </a:solidFill>
              </a:rPr>
              <a:t>19</a:t>
            </a:r>
            <a:r>
              <a:rPr lang="ja-JP" altLang="en-US" sz="3200">
                <a:solidFill>
                  <a:schemeClr val="bg1"/>
                </a:solidFill>
              </a:rPr>
              <a:t>回学術集会</a:t>
            </a:r>
            <a:r>
              <a:rPr kumimoji="1" lang="ja-JP" altLang="en-US" sz="3200">
                <a:solidFill>
                  <a:schemeClr val="bg1"/>
                </a:solidFill>
              </a:rPr>
              <a:t>　　</a:t>
            </a:r>
            <a:endParaRPr kumimoji="1" lang="en-US" altLang="ja-JP" sz="3200" dirty="0">
              <a:solidFill>
                <a:schemeClr val="bg1"/>
              </a:solidFill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</a:rPr>
              <a:t> COI</a:t>
            </a:r>
            <a:r>
              <a:rPr lang="ja-JP" altLang="en-US" sz="3200">
                <a:solidFill>
                  <a:schemeClr val="bg1"/>
                </a:solidFill>
              </a:rPr>
              <a:t>開示</a:t>
            </a:r>
            <a:endParaRPr lang="en-US" altLang="ja-JP" sz="3200" dirty="0">
              <a:solidFill>
                <a:schemeClr val="bg1"/>
              </a:solidFill>
            </a:endParaRPr>
          </a:p>
          <a:p>
            <a:pPr algn="ctr"/>
            <a:endParaRPr lang="en-US" altLang="ja-JP" sz="1600" dirty="0">
              <a:solidFill>
                <a:schemeClr val="bg1"/>
              </a:solidFill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</a:rPr>
              <a:t>【</a:t>
            </a:r>
            <a:r>
              <a:rPr lang="ja-JP" altLang="en-US" sz="3600">
                <a:solidFill>
                  <a:schemeClr val="bg1"/>
                </a:solidFill>
              </a:rPr>
              <a:t>筆頭発表者　所属・氏名</a:t>
            </a:r>
            <a:r>
              <a:rPr lang="en-US" altLang="ja-JP" sz="4000" dirty="0">
                <a:solidFill>
                  <a:schemeClr val="bg1"/>
                </a:solidFill>
              </a:rPr>
              <a:t>】</a:t>
            </a:r>
          </a:p>
          <a:p>
            <a:pPr algn="ctr"/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DD6666-BD3A-0645-A8FB-263800F8AE81}"/>
              </a:ext>
            </a:extLst>
          </p:cNvPr>
          <p:cNvSpPr txBox="1"/>
          <p:nvPr/>
        </p:nvSpPr>
        <p:spPr>
          <a:xfrm>
            <a:off x="1377828" y="4602056"/>
            <a:ext cx="63754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演題発表に関連し</a:t>
            </a:r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, 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開示すべき</a:t>
            </a:r>
            <a:r>
              <a:rPr lang="en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COI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関係に</a:t>
            </a:r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ある企業などはありません</a:t>
            </a:r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. </a:t>
            </a:r>
            <a:endParaRPr lang="ja-JP" altLang="en-US" sz="280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ja-JP" altLang="en-US" sz="32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873D6F-44E8-6243-8D39-EB39A6369E7F}"/>
              </a:ext>
            </a:extLst>
          </p:cNvPr>
          <p:cNvSpPr/>
          <p:nvPr/>
        </p:nvSpPr>
        <p:spPr>
          <a:xfrm>
            <a:off x="631373" y="1125773"/>
            <a:ext cx="8044544" cy="49046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175FEE7-7925-874A-82E8-BFE0B12CE327}"/>
              </a:ext>
            </a:extLst>
          </p:cNvPr>
          <p:cNvSpPr/>
          <p:nvPr/>
        </p:nvSpPr>
        <p:spPr>
          <a:xfrm>
            <a:off x="273040" y="329863"/>
            <a:ext cx="5698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自己申告による </a:t>
            </a:r>
            <a:r>
              <a:rPr lang="en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COI </a:t>
            </a:r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報告書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スライド例示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36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289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C22105-B70F-EC47-956F-5647132AF547}"/>
              </a:ext>
            </a:extLst>
          </p:cNvPr>
          <p:cNvSpPr txBox="1"/>
          <p:nvPr/>
        </p:nvSpPr>
        <p:spPr>
          <a:xfrm>
            <a:off x="446314" y="2830285"/>
            <a:ext cx="8141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2.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演題発表に関連し</a:t>
            </a:r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, 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開示すべき</a:t>
            </a:r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COI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関係がある場合</a:t>
            </a:r>
            <a:endParaRPr kumimoji="1" lang="ja-JP" altLang="en-US" sz="54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857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DD6666-BD3A-0645-A8FB-263800F8AE81}"/>
              </a:ext>
            </a:extLst>
          </p:cNvPr>
          <p:cNvSpPr txBox="1"/>
          <p:nvPr/>
        </p:nvSpPr>
        <p:spPr>
          <a:xfrm>
            <a:off x="1045518" y="4058257"/>
            <a:ext cx="9661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演題発表に関連し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, </a:t>
            </a:r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開示すべき</a:t>
            </a:r>
            <a:r>
              <a:rPr lang="en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COI</a:t>
            </a:r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関係にある企業などは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以下の通りです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.</a:t>
            </a:r>
          </a:p>
          <a:p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該当者氏名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講演料：◯ ◯ ◯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社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受託研究・共同研究費： ◯ ◯ ◯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製薬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ja-JP" altLang="en-US" sz="24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873D6F-44E8-6243-8D39-EB39A6369E7F}"/>
              </a:ext>
            </a:extLst>
          </p:cNvPr>
          <p:cNvSpPr/>
          <p:nvPr/>
        </p:nvSpPr>
        <p:spPr>
          <a:xfrm>
            <a:off x="619798" y="998458"/>
            <a:ext cx="8044544" cy="55412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E87F9CC-71DA-7443-A61F-A537C2D11354}"/>
              </a:ext>
            </a:extLst>
          </p:cNvPr>
          <p:cNvSpPr txBox="1"/>
          <p:nvPr/>
        </p:nvSpPr>
        <p:spPr>
          <a:xfrm>
            <a:off x="964493" y="1250937"/>
            <a:ext cx="7407358" cy="270843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kumimoji="1" lang="en-US" altLang="ja-JP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3200">
                <a:solidFill>
                  <a:schemeClr val="bg1"/>
                </a:solidFill>
              </a:rPr>
              <a:t>日本</a:t>
            </a:r>
            <a:r>
              <a:rPr lang="ja-JP" altLang="en-US" sz="3200">
                <a:solidFill>
                  <a:schemeClr val="bg1"/>
                </a:solidFill>
              </a:rPr>
              <a:t>睡眠歯科学会</a:t>
            </a:r>
            <a:r>
              <a:rPr lang="en-US" altLang="ja-JP" sz="3200" dirty="0">
                <a:solidFill>
                  <a:schemeClr val="bg1"/>
                </a:solidFill>
              </a:rPr>
              <a:t> </a:t>
            </a:r>
            <a:r>
              <a:rPr lang="ja-JP" altLang="en-US" sz="3200">
                <a:solidFill>
                  <a:schemeClr val="bg1"/>
                </a:solidFill>
              </a:rPr>
              <a:t>第</a:t>
            </a:r>
            <a:r>
              <a:rPr lang="en-US" altLang="ja-JP" sz="3200" dirty="0">
                <a:solidFill>
                  <a:schemeClr val="bg1"/>
                </a:solidFill>
              </a:rPr>
              <a:t>19</a:t>
            </a:r>
            <a:r>
              <a:rPr lang="ja-JP" altLang="en-US" sz="3200">
                <a:solidFill>
                  <a:schemeClr val="bg1"/>
                </a:solidFill>
              </a:rPr>
              <a:t>回学術集会</a:t>
            </a:r>
            <a:r>
              <a:rPr kumimoji="1" lang="ja-JP" altLang="en-US" sz="3200">
                <a:solidFill>
                  <a:schemeClr val="bg1"/>
                </a:solidFill>
              </a:rPr>
              <a:t>　　</a:t>
            </a:r>
            <a:endParaRPr kumimoji="1" lang="en-US" altLang="ja-JP" sz="3200" dirty="0">
              <a:solidFill>
                <a:schemeClr val="bg1"/>
              </a:solidFill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</a:rPr>
              <a:t> COI</a:t>
            </a:r>
            <a:r>
              <a:rPr lang="ja-JP" altLang="en-US" sz="3200">
                <a:solidFill>
                  <a:schemeClr val="bg1"/>
                </a:solidFill>
              </a:rPr>
              <a:t>開示</a:t>
            </a:r>
            <a:endParaRPr lang="en-US" altLang="ja-JP" sz="3200" dirty="0">
              <a:solidFill>
                <a:schemeClr val="bg1"/>
              </a:solidFill>
            </a:endParaRPr>
          </a:p>
          <a:p>
            <a:pPr algn="ctr"/>
            <a:endParaRPr lang="en-US" altLang="ja-JP" sz="1600" dirty="0">
              <a:solidFill>
                <a:schemeClr val="bg1"/>
              </a:solidFill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</a:rPr>
              <a:t>【</a:t>
            </a:r>
            <a:r>
              <a:rPr lang="ja-JP" altLang="en-US" sz="3600">
                <a:solidFill>
                  <a:schemeClr val="bg1"/>
                </a:solidFill>
              </a:rPr>
              <a:t>筆頭発表者　所属・氏名</a:t>
            </a:r>
            <a:r>
              <a:rPr lang="en-US" altLang="ja-JP" sz="4000" dirty="0">
                <a:solidFill>
                  <a:schemeClr val="bg1"/>
                </a:solidFill>
              </a:rPr>
              <a:t>】</a:t>
            </a:r>
          </a:p>
          <a:p>
            <a:pPr algn="ctr"/>
            <a:endParaRPr kumimoji="1"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15FB35-E47C-2940-A1D6-57EE88373902}"/>
              </a:ext>
            </a:extLst>
          </p:cNvPr>
          <p:cNvSpPr/>
          <p:nvPr/>
        </p:nvSpPr>
        <p:spPr>
          <a:xfrm>
            <a:off x="273040" y="329863"/>
            <a:ext cx="5698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自己申告による </a:t>
            </a:r>
            <a:r>
              <a:rPr lang="en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COI </a:t>
            </a:r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報告書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400">
                <a:latin typeface="Meiryo UI" panose="020B0604030504040204" pitchFamily="34" charset="-128"/>
                <a:ea typeface="Meiryo UI" panose="020B0604030504040204" pitchFamily="34" charset="-128"/>
              </a:rPr>
              <a:t>スライド例示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36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4398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246</Words>
  <Application>Microsoft Macintosh PowerPoint</Application>
  <PresentationFormat>画面に合わせる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Microsoft Office User</cp:lastModifiedBy>
  <cp:revision>7</cp:revision>
  <dcterms:created xsi:type="dcterms:W3CDTF">2020-09-15T08:42:55Z</dcterms:created>
  <dcterms:modified xsi:type="dcterms:W3CDTF">2020-10-01T13:13:36Z</dcterms:modified>
</cp:coreProperties>
</file>