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0" r:id="rId1"/>
  </p:sldMasterIdLst>
  <p:sldIdLst>
    <p:sldId id="256" r:id="rId2"/>
    <p:sldId id="257" r:id="rId3"/>
  </p:sldIdLst>
  <p:sldSz cx="16200438" cy="37799963"/>
  <p:notesSz cx="6858000" cy="9144000"/>
  <p:defaultTextStyle>
    <a:defPPr>
      <a:defRPr lang="ja-JP"/>
    </a:defPPr>
    <a:lvl1pPr marL="0" algn="l" defTabSz="4419661" rtl="0" eaLnBrk="1" latinLnBrk="0" hangingPunct="1">
      <a:defRPr kumimoji="1" sz="8700" kern="1200">
        <a:solidFill>
          <a:schemeClr val="tx1"/>
        </a:solidFill>
        <a:latin typeface="+mn-lt"/>
        <a:ea typeface="+mn-ea"/>
        <a:cs typeface="+mn-cs"/>
      </a:defRPr>
    </a:lvl1pPr>
    <a:lvl2pPr marL="2209830" algn="l" defTabSz="4419661" rtl="0" eaLnBrk="1" latinLnBrk="0" hangingPunct="1">
      <a:defRPr kumimoji="1" sz="8700" kern="1200">
        <a:solidFill>
          <a:schemeClr val="tx1"/>
        </a:solidFill>
        <a:latin typeface="+mn-lt"/>
        <a:ea typeface="+mn-ea"/>
        <a:cs typeface="+mn-cs"/>
      </a:defRPr>
    </a:lvl2pPr>
    <a:lvl3pPr marL="4419661" algn="l" defTabSz="4419661" rtl="0" eaLnBrk="1" latinLnBrk="0" hangingPunct="1">
      <a:defRPr kumimoji="1" sz="8700" kern="1200">
        <a:solidFill>
          <a:schemeClr val="tx1"/>
        </a:solidFill>
        <a:latin typeface="+mn-lt"/>
        <a:ea typeface="+mn-ea"/>
        <a:cs typeface="+mn-cs"/>
      </a:defRPr>
    </a:lvl3pPr>
    <a:lvl4pPr marL="6629491" algn="l" defTabSz="4419661" rtl="0" eaLnBrk="1" latinLnBrk="0" hangingPunct="1">
      <a:defRPr kumimoji="1" sz="8700" kern="1200">
        <a:solidFill>
          <a:schemeClr val="tx1"/>
        </a:solidFill>
        <a:latin typeface="+mn-lt"/>
        <a:ea typeface="+mn-ea"/>
        <a:cs typeface="+mn-cs"/>
      </a:defRPr>
    </a:lvl4pPr>
    <a:lvl5pPr marL="8839322" algn="l" defTabSz="4419661" rtl="0" eaLnBrk="1" latinLnBrk="0" hangingPunct="1">
      <a:defRPr kumimoji="1" sz="8700" kern="1200">
        <a:solidFill>
          <a:schemeClr val="tx1"/>
        </a:solidFill>
        <a:latin typeface="+mn-lt"/>
        <a:ea typeface="+mn-ea"/>
        <a:cs typeface="+mn-cs"/>
      </a:defRPr>
    </a:lvl5pPr>
    <a:lvl6pPr marL="11049152" algn="l" defTabSz="4419661" rtl="0" eaLnBrk="1" latinLnBrk="0" hangingPunct="1">
      <a:defRPr kumimoji="1" sz="8700" kern="1200">
        <a:solidFill>
          <a:schemeClr val="tx1"/>
        </a:solidFill>
        <a:latin typeface="+mn-lt"/>
        <a:ea typeface="+mn-ea"/>
        <a:cs typeface="+mn-cs"/>
      </a:defRPr>
    </a:lvl6pPr>
    <a:lvl7pPr marL="13258983" algn="l" defTabSz="4419661" rtl="0" eaLnBrk="1" latinLnBrk="0" hangingPunct="1">
      <a:defRPr kumimoji="1" sz="8700" kern="1200">
        <a:solidFill>
          <a:schemeClr val="tx1"/>
        </a:solidFill>
        <a:latin typeface="+mn-lt"/>
        <a:ea typeface="+mn-ea"/>
        <a:cs typeface="+mn-cs"/>
      </a:defRPr>
    </a:lvl7pPr>
    <a:lvl8pPr marL="15468813" algn="l" defTabSz="4419661" rtl="0" eaLnBrk="1" latinLnBrk="0" hangingPunct="1">
      <a:defRPr kumimoji="1" sz="8700" kern="1200">
        <a:solidFill>
          <a:schemeClr val="tx1"/>
        </a:solidFill>
        <a:latin typeface="+mn-lt"/>
        <a:ea typeface="+mn-ea"/>
        <a:cs typeface="+mn-cs"/>
      </a:defRPr>
    </a:lvl8pPr>
    <a:lvl9pPr marL="17678644" algn="l" defTabSz="4419661" rtl="0" eaLnBrk="1" latinLnBrk="0" hangingPunct="1">
      <a:defRPr kumimoji="1" sz="87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414"/>
    <p:restoredTop sz="95755"/>
  </p:normalViewPr>
  <p:slideViewPr>
    <p:cSldViewPr snapToGrid="0" snapToObjects="1">
      <p:cViewPr varScale="1">
        <p:scale>
          <a:sx n="21" d="100"/>
          <a:sy n="21" d="100"/>
        </p:scale>
        <p:origin x="2928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5033" y="6186247"/>
            <a:ext cx="13770372" cy="13159987"/>
          </a:xfrm>
        </p:spPr>
        <p:txBody>
          <a:bodyPr anchor="b"/>
          <a:lstStyle>
            <a:lvl1pPr algn="ctr">
              <a:defRPr sz="1063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25055" y="19853733"/>
            <a:ext cx="12150329" cy="9126238"/>
          </a:xfrm>
        </p:spPr>
        <p:txBody>
          <a:bodyPr/>
          <a:lstStyle>
            <a:lvl1pPr marL="0" indent="0" algn="ctr">
              <a:buNone/>
              <a:defRPr sz="4252"/>
            </a:lvl1pPr>
            <a:lvl2pPr marL="810021" indent="0" algn="ctr">
              <a:buNone/>
              <a:defRPr sz="3543"/>
            </a:lvl2pPr>
            <a:lvl3pPr marL="1620042" indent="0" algn="ctr">
              <a:buNone/>
              <a:defRPr sz="3189"/>
            </a:lvl3pPr>
            <a:lvl4pPr marL="2430064" indent="0" algn="ctr">
              <a:buNone/>
              <a:defRPr sz="2835"/>
            </a:lvl4pPr>
            <a:lvl5pPr marL="3240085" indent="0" algn="ctr">
              <a:buNone/>
              <a:defRPr sz="2835"/>
            </a:lvl5pPr>
            <a:lvl6pPr marL="4050106" indent="0" algn="ctr">
              <a:buNone/>
              <a:defRPr sz="2835"/>
            </a:lvl6pPr>
            <a:lvl7pPr marL="4860127" indent="0" algn="ctr">
              <a:buNone/>
              <a:defRPr sz="2835"/>
            </a:lvl7pPr>
            <a:lvl8pPr marL="5670149" indent="0" algn="ctr">
              <a:buNone/>
              <a:defRPr sz="2835"/>
            </a:lvl8pPr>
            <a:lvl9pPr marL="6480170" indent="0" algn="ctr">
              <a:buNone/>
              <a:defRPr sz="2835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A622D-9234-ED42-8B3D-FA1B84EDF382}" type="datetimeFigureOut">
              <a:rPr kumimoji="1" lang="ja-JP" altLang="en-US" smtClean="0"/>
              <a:t>2020/10/1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57998-5870-F14B-AD65-8EF9397E62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34081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A622D-9234-ED42-8B3D-FA1B84EDF382}" type="datetimeFigureOut">
              <a:rPr kumimoji="1" lang="ja-JP" altLang="en-US" smtClean="0"/>
              <a:t>2020/10/1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57998-5870-F14B-AD65-8EF9397E62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9118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93440" y="2012498"/>
            <a:ext cx="3493219" cy="32033721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781" y="2012498"/>
            <a:ext cx="10277153" cy="32033721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A622D-9234-ED42-8B3D-FA1B84EDF382}" type="datetimeFigureOut">
              <a:rPr kumimoji="1" lang="ja-JP" altLang="en-US" smtClean="0"/>
              <a:t>2020/10/1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57998-5870-F14B-AD65-8EF9397E62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59293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A622D-9234-ED42-8B3D-FA1B84EDF382}" type="datetimeFigureOut">
              <a:rPr kumimoji="1" lang="ja-JP" altLang="en-US" smtClean="0"/>
              <a:t>2020/10/1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57998-5870-F14B-AD65-8EF9397E62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37907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5343" y="9423752"/>
            <a:ext cx="13972878" cy="15723732"/>
          </a:xfrm>
        </p:spPr>
        <p:txBody>
          <a:bodyPr anchor="b"/>
          <a:lstStyle>
            <a:lvl1pPr>
              <a:defRPr sz="1063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5343" y="25296236"/>
            <a:ext cx="13972878" cy="8268739"/>
          </a:xfrm>
        </p:spPr>
        <p:txBody>
          <a:bodyPr/>
          <a:lstStyle>
            <a:lvl1pPr marL="0" indent="0">
              <a:buNone/>
              <a:defRPr sz="4252">
                <a:solidFill>
                  <a:schemeClr val="tx1"/>
                </a:solidFill>
              </a:defRPr>
            </a:lvl1pPr>
            <a:lvl2pPr marL="810021" indent="0">
              <a:buNone/>
              <a:defRPr sz="3543">
                <a:solidFill>
                  <a:schemeClr val="tx1">
                    <a:tint val="75000"/>
                  </a:schemeClr>
                </a:solidFill>
              </a:defRPr>
            </a:lvl2pPr>
            <a:lvl3pPr marL="1620042" indent="0">
              <a:buNone/>
              <a:defRPr sz="3189">
                <a:solidFill>
                  <a:schemeClr val="tx1">
                    <a:tint val="75000"/>
                  </a:schemeClr>
                </a:solidFill>
              </a:defRPr>
            </a:lvl3pPr>
            <a:lvl4pPr marL="2430064" indent="0">
              <a:buNone/>
              <a:defRPr sz="2835">
                <a:solidFill>
                  <a:schemeClr val="tx1">
                    <a:tint val="75000"/>
                  </a:schemeClr>
                </a:solidFill>
              </a:defRPr>
            </a:lvl4pPr>
            <a:lvl5pPr marL="3240085" indent="0">
              <a:buNone/>
              <a:defRPr sz="2835">
                <a:solidFill>
                  <a:schemeClr val="tx1">
                    <a:tint val="75000"/>
                  </a:schemeClr>
                </a:solidFill>
              </a:defRPr>
            </a:lvl5pPr>
            <a:lvl6pPr marL="4050106" indent="0">
              <a:buNone/>
              <a:defRPr sz="2835">
                <a:solidFill>
                  <a:schemeClr val="tx1">
                    <a:tint val="75000"/>
                  </a:schemeClr>
                </a:solidFill>
              </a:defRPr>
            </a:lvl6pPr>
            <a:lvl7pPr marL="4860127" indent="0">
              <a:buNone/>
              <a:defRPr sz="2835">
                <a:solidFill>
                  <a:schemeClr val="tx1">
                    <a:tint val="75000"/>
                  </a:schemeClr>
                </a:solidFill>
              </a:defRPr>
            </a:lvl7pPr>
            <a:lvl8pPr marL="5670149" indent="0">
              <a:buNone/>
              <a:defRPr sz="2835">
                <a:solidFill>
                  <a:schemeClr val="tx1">
                    <a:tint val="75000"/>
                  </a:schemeClr>
                </a:solidFill>
              </a:defRPr>
            </a:lvl8pPr>
            <a:lvl9pPr marL="6480170" indent="0">
              <a:buNone/>
              <a:defRPr sz="283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A622D-9234-ED42-8B3D-FA1B84EDF382}" type="datetimeFigureOut">
              <a:rPr kumimoji="1" lang="ja-JP" altLang="en-US" smtClean="0"/>
              <a:t>2020/10/1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57998-5870-F14B-AD65-8EF9397E62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25947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13780" y="10062490"/>
            <a:ext cx="6885186" cy="23983729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01472" y="10062490"/>
            <a:ext cx="6885186" cy="23983729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A622D-9234-ED42-8B3D-FA1B84EDF382}" type="datetimeFigureOut">
              <a:rPr kumimoji="1" lang="ja-JP" altLang="en-US" smtClean="0"/>
              <a:t>2020/10/1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57998-5870-F14B-AD65-8EF9397E62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46571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890" y="2012506"/>
            <a:ext cx="13972878" cy="7306246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5892" y="9266244"/>
            <a:ext cx="6853544" cy="4541243"/>
          </a:xfrm>
        </p:spPr>
        <p:txBody>
          <a:bodyPr anchor="b"/>
          <a:lstStyle>
            <a:lvl1pPr marL="0" indent="0">
              <a:buNone/>
              <a:defRPr sz="4252" b="1"/>
            </a:lvl1pPr>
            <a:lvl2pPr marL="810021" indent="0">
              <a:buNone/>
              <a:defRPr sz="3543" b="1"/>
            </a:lvl2pPr>
            <a:lvl3pPr marL="1620042" indent="0">
              <a:buNone/>
              <a:defRPr sz="3189" b="1"/>
            </a:lvl3pPr>
            <a:lvl4pPr marL="2430064" indent="0">
              <a:buNone/>
              <a:defRPr sz="2835" b="1"/>
            </a:lvl4pPr>
            <a:lvl5pPr marL="3240085" indent="0">
              <a:buNone/>
              <a:defRPr sz="2835" b="1"/>
            </a:lvl5pPr>
            <a:lvl6pPr marL="4050106" indent="0">
              <a:buNone/>
              <a:defRPr sz="2835" b="1"/>
            </a:lvl6pPr>
            <a:lvl7pPr marL="4860127" indent="0">
              <a:buNone/>
              <a:defRPr sz="2835" b="1"/>
            </a:lvl7pPr>
            <a:lvl8pPr marL="5670149" indent="0">
              <a:buNone/>
              <a:defRPr sz="2835" b="1"/>
            </a:lvl8pPr>
            <a:lvl9pPr marL="6480170" indent="0">
              <a:buNone/>
              <a:defRPr sz="2835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5892" y="13807486"/>
            <a:ext cx="6853544" cy="2030873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01473" y="9266244"/>
            <a:ext cx="6887296" cy="4541243"/>
          </a:xfrm>
        </p:spPr>
        <p:txBody>
          <a:bodyPr anchor="b"/>
          <a:lstStyle>
            <a:lvl1pPr marL="0" indent="0">
              <a:buNone/>
              <a:defRPr sz="4252" b="1"/>
            </a:lvl1pPr>
            <a:lvl2pPr marL="810021" indent="0">
              <a:buNone/>
              <a:defRPr sz="3543" b="1"/>
            </a:lvl2pPr>
            <a:lvl3pPr marL="1620042" indent="0">
              <a:buNone/>
              <a:defRPr sz="3189" b="1"/>
            </a:lvl3pPr>
            <a:lvl4pPr marL="2430064" indent="0">
              <a:buNone/>
              <a:defRPr sz="2835" b="1"/>
            </a:lvl4pPr>
            <a:lvl5pPr marL="3240085" indent="0">
              <a:buNone/>
              <a:defRPr sz="2835" b="1"/>
            </a:lvl5pPr>
            <a:lvl6pPr marL="4050106" indent="0">
              <a:buNone/>
              <a:defRPr sz="2835" b="1"/>
            </a:lvl6pPr>
            <a:lvl7pPr marL="4860127" indent="0">
              <a:buNone/>
              <a:defRPr sz="2835" b="1"/>
            </a:lvl7pPr>
            <a:lvl8pPr marL="5670149" indent="0">
              <a:buNone/>
              <a:defRPr sz="2835" b="1"/>
            </a:lvl8pPr>
            <a:lvl9pPr marL="6480170" indent="0">
              <a:buNone/>
              <a:defRPr sz="2835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01473" y="13807486"/>
            <a:ext cx="6887296" cy="2030873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A622D-9234-ED42-8B3D-FA1B84EDF382}" type="datetimeFigureOut">
              <a:rPr kumimoji="1" lang="ja-JP" altLang="en-US" smtClean="0"/>
              <a:t>2020/10/1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57998-5870-F14B-AD65-8EF9397E62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5566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A622D-9234-ED42-8B3D-FA1B84EDF382}" type="datetimeFigureOut">
              <a:rPr kumimoji="1" lang="ja-JP" altLang="en-US" smtClean="0"/>
              <a:t>2020/10/1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57998-5870-F14B-AD65-8EF9397E62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91325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A622D-9234-ED42-8B3D-FA1B84EDF382}" type="datetimeFigureOut">
              <a:rPr kumimoji="1" lang="ja-JP" altLang="en-US" smtClean="0"/>
              <a:t>2020/10/1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57998-5870-F14B-AD65-8EF9397E62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8536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890" y="2519998"/>
            <a:ext cx="5225063" cy="8819991"/>
          </a:xfrm>
        </p:spPr>
        <p:txBody>
          <a:bodyPr anchor="b"/>
          <a:lstStyle>
            <a:lvl1pPr>
              <a:defRPr sz="5669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87296" y="5442503"/>
            <a:ext cx="8201472" cy="26862474"/>
          </a:xfrm>
        </p:spPr>
        <p:txBody>
          <a:bodyPr/>
          <a:lstStyle>
            <a:lvl1pPr>
              <a:defRPr sz="5669"/>
            </a:lvl1pPr>
            <a:lvl2pPr>
              <a:defRPr sz="4961"/>
            </a:lvl2pPr>
            <a:lvl3pPr>
              <a:defRPr sz="4252"/>
            </a:lvl3pPr>
            <a:lvl4pPr>
              <a:defRPr sz="3543"/>
            </a:lvl4pPr>
            <a:lvl5pPr>
              <a:defRPr sz="3543"/>
            </a:lvl5pPr>
            <a:lvl6pPr>
              <a:defRPr sz="3543"/>
            </a:lvl6pPr>
            <a:lvl7pPr>
              <a:defRPr sz="3543"/>
            </a:lvl7pPr>
            <a:lvl8pPr>
              <a:defRPr sz="3543"/>
            </a:lvl8pPr>
            <a:lvl9pPr>
              <a:defRPr sz="3543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890" y="11339989"/>
            <a:ext cx="5225063" cy="21008732"/>
          </a:xfrm>
        </p:spPr>
        <p:txBody>
          <a:bodyPr/>
          <a:lstStyle>
            <a:lvl1pPr marL="0" indent="0">
              <a:buNone/>
              <a:defRPr sz="2835"/>
            </a:lvl1pPr>
            <a:lvl2pPr marL="810021" indent="0">
              <a:buNone/>
              <a:defRPr sz="2480"/>
            </a:lvl2pPr>
            <a:lvl3pPr marL="1620042" indent="0">
              <a:buNone/>
              <a:defRPr sz="2126"/>
            </a:lvl3pPr>
            <a:lvl4pPr marL="2430064" indent="0">
              <a:buNone/>
              <a:defRPr sz="1772"/>
            </a:lvl4pPr>
            <a:lvl5pPr marL="3240085" indent="0">
              <a:buNone/>
              <a:defRPr sz="1772"/>
            </a:lvl5pPr>
            <a:lvl6pPr marL="4050106" indent="0">
              <a:buNone/>
              <a:defRPr sz="1772"/>
            </a:lvl6pPr>
            <a:lvl7pPr marL="4860127" indent="0">
              <a:buNone/>
              <a:defRPr sz="1772"/>
            </a:lvl7pPr>
            <a:lvl8pPr marL="5670149" indent="0">
              <a:buNone/>
              <a:defRPr sz="1772"/>
            </a:lvl8pPr>
            <a:lvl9pPr marL="6480170" indent="0">
              <a:buNone/>
              <a:defRPr sz="1772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A622D-9234-ED42-8B3D-FA1B84EDF382}" type="datetimeFigureOut">
              <a:rPr kumimoji="1" lang="ja-JP" altLang="en-US" smtClean="0"/>
              <a:t>2020/10/1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57998-5870-F14B-AD65-8EF9397E62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2862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890" y="2519998"/>
            <a:ext cx="5225063" cy="8819991"/>
          </a:xfrm>
        </p:spPr>
        <p:txBody>
          <a:bodyPr anchor="b"/>
          <a:lstStyle>
            <a:lvl1pPr>
              <a:defRPr sz="5669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87296" y="5442503"/>
            <a:ext cx="8201472" cy="26862474"/>
          </a:xfrm>
        </p:spPr>
        <p:txBody>
          <a:bodyPr anchor="t"/>
          <a:lstStyle>
            <a:lvl1pPr marL="0" indent="0">
              <a:buNone/>
              <a:defRPr sz="5669"/>
            </a:lvl1pPr>
            <a:lvl2pPr marL="810021" indent="0">
              <a:buNone/>
              <a:defRPr sz="4961"/>
            </a:lvl2pPr>
            <a:lvl3pPr marL="1620042" indent="0">
              <a:buNone/>
              <a:defRPr sz="4252"/>
            </a:lvl3pPr>
            <a:lvl4pPr marL="2430064" indent="0">
              <a:buNone/>
              <a:defRPr sz="3543"/>
            </a:lvl4pPr>
            <a:lvl5pPr marL="3240085" indent="0">
              <a:buNone/>
              <a:defRPr sz="3543"/>
            </a:lvl5pPr>
            <a:lvl6pPr marL="4050106" indent="0">
              <a:buNone/>
              <a:defRPr sz="3543"/>
            </a:lvl6pPr>
            <a:lvl7pPr marL="4860127" indent="0">
              <a:buNone/>
              <a:defRPr sz="3543"/>
            </a:lvl7pPr>
            <a:lvl8pPr marL="5670149" indent="0">
              <a:buNone/>
              <a:defRPr sz="3543"/>
            </a:lvl8pPr>
            <a:lvl9pPr marL="6480170" indent="0">
              <a:buNone/>
              <a:defRPr sz="3543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890" y="11339989"/>
            <a:ext cx="5225063" cy="21008732"/>
          </a:xfrm>
        </p:spPr>
        <p:txBody>
          <a:bodyPr/>
          <a:lstStyle>
            <a:lvl1pPr marL="0" indent="0">
              <a:buNone/>
              <a:defRPr sz="2835"/>
            </a:lvl1pPr>
            <a:lvl2pPr marL="810021" indent="0">
              <a:buNone/>
              <a:defRPr sz="2480"/>
            </a:lvl2pPr>
            <a:lvl3pPr marL="1620042" indent="0">
              <a:buNone/>
              <a:defRPr sz="2126"/>
            </a:lvl3pPr>
            <a:lvl4pPr marL="2430064" indent="0">
              <a:buNone/>
              <a:defRPr sz="1772"/>
            </a:lvl4pPr>
            <a:lvl5pPr marL="3240085" indent="0">
              <a:buNone/>
              <a:defRPr sz="1772"/>
            </a:lvl5pPr>
            <a:lvl6pPr marL="4050106" indent="0">
              <a:buNone/>
              <a:defRPr sz="1772"/>
            </a:lvl6pPr>
            <a:lvl7pPr marL="4860127" indent="0">
              <a:buNone/>
              <a:defRPr sz="1772"/>
            </a:lvl7pPr>
            <a:lvl8pPr marL="5670149" indent="0">
              <a:buNone/>
              <a:defRPr sz="1772"/>
            </a:lvl8pPr>
            <a:lvl9pPr marL="6480170" indent="0">
              <a:buNone/>
              <a:defRPr sz="1772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A622D-9234-ED42-8B3D-FA1B84EDF382}" type="datetimeFigureOut">
              <a:rPr kumimoji="1" lang="ja-JP" altLang="en-US" smtClean="0"/>
              <a:t>2020/10/1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57998-5870-F14B-AD65-8EF9397E62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16559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13780" y="2012506"/>
            <a:ext cx="13972878" cy="73062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780" y="10062490"/>
            <a:ext cx="13972878" cy="239837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13780" y="35034974"/>
            <a:ext cx="3645099" cy="201249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12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FA622D-9234-ED42-8B3D-FA1B84EDF382}" type="datetimeFigureOut">
              <a:rPr kumimoji="1" lang="ja-JP" altLang="en-US" smtClean="0"/>
              <a:t>2020/10/1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66395" y="35034974"/>
            <a:ext cx="5467648" cy="201249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12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41559" y="35034974"/>
            <a:ext cx="3645099" cy="201249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12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E57998-5870-F14B-AD65-8EF9397E62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5486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1620042" rtl="0" eaLnBrk="1" latinLnBrk="0" hangingPunct="1">
        <a:lnSpc>
          <a:spcPct val="90000"/>
        </a:lnSpc>
        <a:spcBef>
          <a:spcPct val="0"/>
        </a:spcBef>
        <a:buNone/>
        <a:defRPr kumimoji="1" sz="779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05011" indent="-405011" algn="l" defTabSz="162004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kumimoji="1" sz="4961" kern="1200">
          <a:solidFill>
            <a:schemeClr val="tx1"/>
          </a:solidFill>
          <a:latin typeface="+mn-lt"/>
          <a:ea typeface="+mn-ea"/>
          <a:cs typeface="+mn-cs"/>
        </a:defRPr>
      </a:lvl1pPr>
      <a:lvl2pPr marL="1215032" indent="-405011" algn="l" defTabSz="1620042" rtl="0" eaLnBrk="1" latinLnBrk="0" hangingPunct="1">
        <a:lnSpc>
          <a:spcPct val="90000"/>
        </a:lnSpc>
        <a:spcBef>
          <a:spcPts val="886"/>
        </a:spcBef>
        <a:buFont typeface="Arial" panose="020B0604020202020204" pitchFamily="34" charset="0"/>
        <a:buChar char="•"/>
        <a:defRPr kumimoji="1" sz="4252" kern="1200">
          <a:solidFill>
            <a:schemeClr val="tx1"/>
          </a:solidFill>
          <a:latin typeface="+mn-lt"/>
          <a:ea typeface="+mn-ea"/>
          <a:cs typeface="+mn-cs"/>
        </a:defRPr>
      </a:lvl2pPr>
      <a:lvl3pPr marL="2025053" indent="-405011" algn="l" defTabSz="1620042" rtl="0" eaLnBrk="1" latinLnBrk="0" hangingPunct="1">
        <a:lnSpc>
          <a:spcPct val="90000"/>
        </a:lnSpc>
        <a:spcBef>
          <a:spcPts val="886"/>
        </a:spcBef>
        <a:buFont typeface="Arial" panose="020B0604020202020204" pitchFamily="34" charset="0"/>
        <a:buChar char="•"/>
        <a:defRPr kumimoji="1" sz="3543" kern="1200">
          <a:solidFill>
            <a:schemeClr val="tx1"/>
          </a:solidFill>
          <a:latin typeface="+mn-lt"/>
          <a:ea typeface="+mn-ea"/>
          <a:cs typeface="+mn-cs"/>
        </a:defRPr>
      </a:lvl3pPr>
      <a:lvl4pPr marL="2835074" indent="-405011" algn="l" defTabSz="1620042" rtl="0" eaLnBrk="1" latinLnBrk="0" hangingPunct="1">
        <a:lnSpc>
          <a:spcPct val="90000"/>
        </a:lnSpc>
        <a:spcBef>
          <a:spcPts val="886"/>
        </a:spcBef>
        <a:buFont typeface="Arial" panose="020B0604020202020204" pitchFamily="34" charset="0"/>
        <a:buChar char="•"/>
        <a:defRPr kumimoji="1" sz="3189" kern="1200">
          <a:solidFill>
            <a:schemeClr val="tx1"/>
          </a:solidFill>
          <a:latin typeface="+mn-lt"/>
          <a:ea typeface="+mn-ea"/>
          <a:cs typeface="+mn-cs"/>
        </a:defRPr>
      </a:lvl4pPr>
      <a:lvl5pPr marL="3645096" indent="-405011" algn="l" defTabSz="1620042" rtl="0" eaLnBrk="1" latinLnBrk="0" hangingPunct="1">
        <a:lnSpc>
          <a:spcPct val="90000"/>
        </a:lnSpc>
        <a:spcBef>
          <a:spcPts val="886"/>
        </a:spcBef>
        <a:buFont typeface="Arial" panose="020B0604020202020204" pitchFamily="34" charset="0"/>
        <a:buChar char="•"/>
        <a:defRPr kumimoji="1" sz="3189" kern="1200">
          <a:solidFill>
            <a:schemeClr val="tx1"/>
          </a:solidFill>
          <a:latin typeface="+mn-lt"/>
          <a:ea typeface="+mn-ea"/>
          <a:cs typeface="+mn-cs"/>
        </a:defRPr>
      </a:lvl5pPr>
      <a:lvl6pPr marL="4455117" indent="-405011" algn="l" defTabSz="1620042" rtl="0" eaLnBrk="1" latinLnBrk="0" hangingPunct="1">
        <a:lnSpc>
          <a:spcPct val="90000"/>
        </a:lnSpc>
        <a:spcBef>
          <a:spcPts val="886"/>
        </a:spcBef>
        <a:buFont typeface="Arial" panose="020B0604020202020204" pitchFamily="34" charset="0"/>
        <a:buChar char="•"/>
        <a:defRPr kumimoji="1" sz="3189" kern="1200">
          <a:solidFill>
            <a:schemeClr val="tx1"/>
          </a:solidFill>
          <a:latin typeface="+mn-lt"/>
          <a:ea typeface="+mn-ea"/>
          <a:cs typeface="+mn-cs"/>
        </a:defRPr>
      </a:lvl6pPr>
      <a:lvl7pPr marL="5265138" indent="-405011" algn="l" defTabSz="1620042" rtl="0" eaLnBrk="1" latinLnBrk="0" hangingPunct="1">
        <a:lnSpc>
          <a:spcPct val="90000"/>
        </a:lnSpc>
        <a:spcBef>
          <a:spcPts val="886"/>
        </a:spcBef>
        <a:buFont typeface="Arial" panose="020B0604020202020204" pitchFamily="34" charset="0"/>
        <a:buChar char="•"/>
        <a:defRPr kumimoji="1" sz="3189" kern="1200">
          <a:solidFill>
            <a:schemeClr val="tx1"/>
          </a:solidFill>
          <a:latin typeface="+mn-lt"/>
          <a:ea typeface="+mn-ea"/>
          <a:cs typeface="+mn-cs"/>
        </a:defRPr>
      </a:lvl7pPr>
      <a:lvl8pPr marL="6075159" indent="-405011" algn="l" defTabSz="1620042" rtl="0" eaLnBrk="1" latinLnBrk="0" hangingPunct="1">
        <a:lnSpc>
          <a:spcPct val="90000"/>
        </a:lnSpc>
        <a:spcBef>
          <a:spcPts val="886"/>
        </a:spcBef>
        <a:buFont typeface="Arial" panose="020B0604020202020204" pitchFamily="34" charset="0"/>
        <a:buChar char="•"/>
        <a:defRPr kumimoji="1" sz="3189" kern="1200">
          <a:solidFill>
            <a:schemeClr val="tx1"/>
          </a:solidFill>
          <a:latin typeface="+mn-lt"/>
          <a:ea typeface="+mn-ea"/>
          <a:cs typeface="+mn-cs"/>
        </a:defRPr>
      </a:lvl8pPr>
      <a:lvl9pPr marL="6885181" indent="-405011" algn="l" defTabSz="1620042" rtl="0" eaLnBrk="1" latinLnBrk="0" hangingPunct="1">
        <a:lnSpc>
          <a:spcPct val="90000"/>
        </a:lnSpc>
        <a:spcBef>
          <a:spcPts val="886"/>
        </a:spcBef>
        <a:buFont typeface="Arial" panose="020B0604020202020204" pitchFamily="34" charset="0"/>
        <a:buChar char="•"/>
        <a:defRPr kumimoji="1" sz="318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620042" rtl="0" eaLnBrk="1" latinLnBrk="0" hangingPunct="1">
        <a:defRPr kumimoji="1" sz="3189" kern="1200">
          <a:solidFill>
            <a:schemeClr val="tx1"/>
          </a:solidFill>
          <a:latin typeface="+mn-lt"/>
          <a:ea typeface="+mn-ea"/>
          <a:cs typeface="+mn-cs"/>
        </a:defRPr>
      </a:lvl1pPr>
      <a:lvl2pPr marL="810021" algn="l" defTabSz="1620042" rtl="0" eaLnBrk="1" latinLnBrk="0" hangingPunct="1">
        <a:defRPr kumimoji="1" sz="3189" kern="1200">
          <a:solidFill>
            <a:schemeClr val="tx1"/>
          </a:solidFill>
          <a:latin typeface="+mn-lt"/>
          <a:ea typeface="+mn-ea"/>
          <a:cs typeface="+mn-cs"/>
        </a:defRPr>
      </a:lvl2pPr>
      <a:lvl3pPr marL="1620042" algn="l" defTabSz="1620042" rtl="0" eaLnBrk="1" latinLnBrk="0" hangingPunct="1">
        <a:defRPr kumimoji="1" sz="3189" kern="1200">
          <a:solidFill>
            <a:schemeClr val="tx1"/>
          </a:solidFill>
          <a:latin typeface="+mn-lt"/>
          <a:ea typeface="+mn-ea"/>
          <a:cs typeface="+mn-cs"/>
        </a:defRPr>
      </a:lvl3pPr>
      <a:lvl4pPr marL="2430064" algn="l" defTabSz="1620042" rtl="0" eaLnBrk="1" latinLnBrk="0" hangingPunct="1">
        <a:defRPr kumimoji="1" sz="3189" kern="1200">
          <a:solidFill>
            <a:schemeClr val="tx1"/>
          </a:solidFill>
          <a:latin typeface="+mn-lt"/>
          <a:ea typeface="+mn-ea"/>
          <a:cs typeface="+mn-cs"/>
        </a:defRPr>
      </a:lvl4pPr>
      <a:lvl5pPr marL="3240085" algn="l" defTabSz="1620042" rtl="0" eaLnBrk="1" latinLnBrk="0" hangingPunct="1">
        <a:defRPr kumimoji="1" sz="3189" kern="1200">
          <a:solidFill>
            <a:schemeClr val="tx1"/>
          </a:solidFill>
          <a:latin typeface="+mn-lt"/>
          <a:ea typeface="+mn-ea"/>
          <a:cs typeface="+mn-cs"/>
        </a:defRPr>
      </a:lvl5pPr>
      <a:lvl6pPr marL="4050106" algn="l" defTabSz="1620042" rtl="0" eaLnBrk="1" latinLnBrk="0" hangingPunct="1">
        <a:defRPr kumimoji="1" sz="3189" kern="1200">
          <a:solidFill>
            <a:schemeClr val="tx1"/>
          </a:solidFill>
          <a:latin typeface="+mn-lt"/>
          <a:ea typeface="+mn-ea"/>
          <a:cs typeface="+mn-cs"/>
        </a:defRPr>
      </a:lvl6pPr>
      <a:lvl7pPr marL="4860127" algn="l" defTabSz="1620042" rtl="0" eaLnBrk="1" latinLnBrk="0" hangingPunct="1">
        <a:defRPr kumimoji="1" sz="3189" kern="1200">
          <a:solidFill>
            <a:schemeClr val="tx1"/>
          </a:solidFill>
          <a:latin typeface="+mn-lt"/>
          <a:ea typeface="+mn-ea"/>
          <a:cs typeface="+mn-cs"/>
        </a:defRPr>
      </a:lvl7pPr>
      <a:lvl8pPr marL="5670149" algn="l" defTabSz="1620042" rtl="0" eaLnBrk="1" latinLnBrk="0" hangingPunct="1">
        <a:defRPr kumimoji="1" sz="3189" kern="1200">
          <a:solidFill>
            <a:schemeClr val="tx1"/>
          </a:solidFill>
          <a:latin typeface="+mn-lt"/>
          <a:ea typeface="+mn-ea"/>
          <a:cs typeface="+mn-cs"/>
        </a:defRPr>
      </a:lvl8pPr>
      <a:lvl9pPr marL="6480170" algn="l" defTabSz="1620042" rtl="0" eaLnBrk="1" latinLnBrk="0" hangingPunct="1">
        <a:defRPr kumimoji="1" sz="318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8DE4112-34D7-A249-B315-2D5DF9D85AC9}"/>
              </a:ext>
            </a:extLst>
          </p:cNvPr>
          <p:cNvSpPr txBox="1"/>
          <p:nvPr/>
        </p:nvSpPr>
        <p:spPr>
          <a:xfrm>
            <a:off x="0" y="0"/>
            <a:ext cx="3600000" cy="3600000"/>
          </a:xfrm>
          <a:prstGeom prst="rect">
            <a:avLst/>
          </a:prstGeom>
          <a:noFill/>
          <a:ln>
            <a:solidFill>
              <a:schemeClr val="dk1"/>
            </a:solidFill>
          </a:ln>
        </p:spPr>
        <p:txBody>
          <a:bodyPr wrap="square" rtlCol="0">
            <a:spAutoFit/>
          </a:bodyPr>
          <a:lstStyle/>
          <a:p>
            <a:endParaRPr kumimoji="1" lang="ja-JP" altLang="en-US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03720D77-3D90-1C44-A19F-0E23FC3F474F}"/>
              </a:ext>
            </a:extLst>
          </p:cNvPr>
          <p:cNvSpPr txBox="1"/>
          <p:nvPr/>
        </p:nvSpPr>
        <p:spPr>
          <a:xfrm>
            <a:off x="3600000" y="-2784"/>
            <a:ext cx="12600438" cy="3600000"/>
          </a:xfrm>
          <a:prstGeom prst="rect">
            <a:avLst/>
          </a:prstGeom>
          <a:noFill/>
          <a:ln w="6350">
            <a:solidFill>
              <a:schemeClr val="dk1"/>
            </a:solidFill>
          </a:ln>
        </p:spPr>
        <p:txBody>
          <a:bodyPr wrap="square" rtlCol="0">
            <a:spAutoFit/>
          </a:bodyPr>
          <a:lstStyle/>
          <a:p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A5998C69-4E47-A648-AF5F-65CD0A7D7D4E}"/>
              </a:ext>
            </a:extLst>
          </p:cNvPr>
          <p:cNvSpPr txBox="1"/>
          <p:nvPr/>
        </p:nvSpPr>
        <p:spPr>
          <a:xfrm>
            <a:off x="79570" y="20664267"/>
            <a:ext cx="190308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6000" dirty="0"/>
              <a:t>95</a:t>
            </a:r>
            <a:r>
              <a:rPr kumimoji="1" lang="en-US" altLang="ja-JP" sz="6000" dirty="0"/>
              <a:t>cm</a:t>
            </a:r>
            <a:endParaRPr kumimoji="1" lang="ja-JP" altLang="en-US" sz="6000" dirty="0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96D59BC5-D569-B54C-973E-CE920132341B}"/>
              </a:ext>
            </a:extLst>
          </p:cNvPr>
          <p:cNvSpPr/>
          <p:nvPr/>
        </p:nvSpPr>
        <p:spPr>
          <a:xfrm>
            <a:off x="262450" y="1513440"/>
            <a:ext cx="2954655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5400" b="1">
                <a:latin typeface="Meiryo" panose="020B0604030504040204" pitchFamily="34" charset="-128"/>
                <a:ea typeface="Meiryo" panose="020B0604030504040204" pitchFamily="34" charset="-128"/>
              </a:rPr>
              <a:t>演題番号</a:t>
            </a:r>
            <a:endParaRPr lang="ja-JP" altLang="en-US" sz="5400" b="1" dirty="0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1D97DD8D-A06D-224E-934C-0B2A051E5A92}"/>
              </a:ext>
            </a:extLst>
          </p:cNvPr>
          <p:cNvSpPr/>
          <p:nvPr/>
        </p:nvSpPr>
        <p:spPr>
          <a:xfrm>
            <a:off x="3221991" y="1428783"/>
            <a:ext cx="1297844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7200" b="1">
                <a:latin typeface="Meiryo" panose="020B0604030504040204" pitchFamily="34" charset="-128"/>
                <a:ea typeface="Meiryo" panose="020B0604030504040204" pitchFamily="34" charset="-128"/>
              </a:rPr>
              <a:t>演題名・演者名・所属</a:t>
            </a:r>
            <a:endParaRPr lang="ja-JP" altLang="en-US" sz="7200" b="1" dirty="0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cxnSp>
        <p:nvCxnSpPr>
          <p:cNvPr id="12" name="直線矢印コネクタ 11">
            <a:extLst>
              <a:ext uri="{FF2B5EF4-FFF2-40B4-BE49-F238E27FC236}">
                <a16:creationId xmlns:a16="http://schemas.microsoft.com/office/drawing/2014/main" id="{3D291B4B-225D-5F48-89A8-92CDCBFD5A71}"/>
              </a:ext>
            </a:extLst>
          </p:cNvPr>
          <p:cNvCxnSpPr>
            <a:cxnSpLocks/>
          </p:cNvCxnSpPr>
          <p:nvPr/>
        </p:nvCxnSpPr>
        <p:spPr>
          <a:xfrm flipV="1">
            <a:off x="610527" y="4034000"/>
            <a:ext cx="0" cy="16568724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矢印コネクタ 12">
            <a:extLst>
              <a:ext uri="{FF2B5EF4-FFF2-40B4-BE49-F238E27FC236}">
                <a16:creationId xmlns:a16="http://schemas.microsoft.com/office/drawing/2014/main" id="{B4C2DD27-FE2B-234A-B646-810402518C05}"/>
              </a:ext>
            </a:extLst>
          </p:cNvPr>
          <p:cNvCxnSpPr>
            <a:cxnSpLocks/>
          </p:cNvCxnSpPr>
          <p:nvPr/>
        </p:nvCxnSpPr>
        <p:spPr>
          <a:xfrm>
            <a:off x="793407" y="21905769"/>
            <a:ext cx="0" cy="15487758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矢印コネクタ 14">
            <a:extLst>
              <a:ext uri="{FF2B5EF4-FFF2-40B4-BE49-F238E27FC236}">
                <a16:creationId xmlns:a16="http://schemas.microsoft.com/office/drawing/2014/main" id="{89FAFFC0-9316-A848-9C18-0C42953523A2}"/>
              </a:ext>
            </a:extLst>
          </p:cNvPr>
          <p:cNvCxnSpPr>
            <a:cxnSpLocks/>
          </p:cNvCxnSpPr>
          <p:nvPr/>
        </p:nvCxnSpPr>
        <p:spPr>
          <a:xfrm flipH="1">
            <a:off x="288968" y="36848764"/>
            <a:ext cx="6901914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60D521DE-4F88-AD43-8BA7-316D2155F082}"/>
              </a:ext>
            </a:extLst>
          </p:cNvPr>
          <p:cNvSpPr txBox="1"/>
          <p:nvPr/>
        </p:nvSpPr>
        <p:spPr>
          <a:xfrm>
            <a:off x="7503092" y="36296983"/>
            <a:ext cx="190308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6000" dirty="0"/>
              <a:t>45</a:t>
            </a:r>
            <a:r>
              <a:rPr kumimoji="1" lang="en-US" altLang="ja-JP" sz="6000" dirty="0"/>
              <a:t>cm</a:t>
            </a:r>
            <a:endParaRPr kumimoji="1" lang="ja-JP" altLang="en-US" sz="6000" dirty="0"/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223E5CD1-373D-554B-B574-9F86979D9EB1}"/>
              </a:ext>
            </a:extLst>
          </p:cNvPr>
          <p:cNvSpPr txBox="1"/>
          <p:nvPr/>
        </p:nvSpPr>
        <p:spPr>
          <a:xfrm>
            <a:off x="1304761" y="5087054"/>
            <a:ext cx="16202832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400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・ポスター内容の背景部分の色変更は可能です。</a:t>
            </a:r>
            <a:endParaRPr kumimoji="1" lang="en-US" altLang="ja-JP" sz="4400" dirty="0">
              <a:solidFill>
                <a:srgbClr val="FF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4400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・掲載時に文字が文字が潰れる可能性が</a:t>
            </a:r>
            <a:r>
              <a:rPr kumimoji="1" lang="ja-JP" altLang="en-US" sz="440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ございますので</a:t>
            </a:r>
            <a:endParaRPr kumimoji="1" lang="en-US" altLang="ja-JP" sz="4400" dirty="0">
              <a:solidFill>
                <a:srgbClr val="FF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440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kumimoji="1" lang="ja-JP" altLang="en-US" sz="440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サイズ</a:t>
            </a:r>
            <a:r>
              <a:rPr kumimoji="1" lang="ja-JP" altLang="en-US" sz="4400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にご注意ください。</a:t>
            </a:r>
            <a:endParaRPr kumimoji="1" lang="en-US" altLang="ja-JP" sz="4400" dirty="0">
              <a:solidFill>
                <a:srgbClr val="FF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0A77BF5A-43A0-E243-ADAF-F5E27C82BB79}"/>
              </a:ext>
            </a:extLst>
          </p:cNvPr>
          <p:cNvSpPr txBox="1"/>
          <p:nvPr/>
        </p:nvSpPr>
        <p:spPr>
          <a:xfrm rot="2673245">
            <a:off x="964617" y="16178138"/>
            <a:ext cx="17578723" cy="437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7800" b="1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</a:rPr>
              <a:t>SAMPLE</a:t>
            </a:r>
            <a:endParaRPr kumimoji="1" lang="ja-JP" altLang="en-US" sz="27800" b="1" dirty="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</a:endParaRPr>
          </a:p>
        </p:txBody>
      </p:sp>
      <p:cxnSp>
        <p:nvCxnSpPr>
          <p:cNvPr id="20" name="直線矢印コネクタ 19">
            <a:extLst>
              <a:ext uri="{FF2B5EF4-FFF2-40B4-BE49-F238E27FC236}">
                <a16:creationId xmlns:a16="http://schemas.microsoft.com/office/drawing/2014/main" id="{114091A6-0022-8240-A1B7-3CF4FF34D06C}"/>
              </a:ext>
            </a:extLst>
          </p:cNvPr>
          <p:cNvCxnSpPr>
            <a:cxnSpLocks/>
          </p:cNvCxnSpPr>
          <p:nvPr/>
        </p:nvCxnSpPr>
        <p:spPr>
          <a:xfrm>
            <a:off x="9711703" y="36819660"/>
            <a:ext cx="5866964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2" name="グループ化 51">
            <a:extLst>
              <a:ext uri="{FF2B5EF4-FFF2-40B4-BE49-F238E27FC236}">
                <a16:creationId xmlns:a16="http://schemas.microsoft.com/office/drawing/2014/main" id="{29B290CA-68ED-834C-ABF1-61A2BAED70B6}"/>
              </a:ext>
            </a:extLst>
          </p:cNvPr>
          <p:cNvGrpSpPr/>
          <p:nvPr/>
        </p:nvGrpSpPr>
        <p:grpSpPr>
          <a:xfrm>
            <a:off x="1871462" y="4563591"/>
            <a:ext cx="11945841" cy="30953182"/>
            <a:chOff x="1871462" y="4563591"/>
            <a:chExt cx="11945841" cy="30953182"/>
          </a:xfrm>
        </p:grpSpPr>
        <p:pic>
          <p:nvPicPr>
            <p:cNvPr id="28" name="図 3">
              <a:extLst>
                <a:ext uri="{FF2B5EF4-FFF2-40B4-BE49-F238E27FC236}">
                  <a16:creationId xmlns:a16="http://schemas.microsoft.com/office/drawing/2014/main" id="{0B797029-29F3-B141-853F-207E4DE0EE2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alphaModFix amt="1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8865473">
              <a:off x="363791" y="6071262"/>
              <a:ext cx="4146464" cy="11311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9" name="図 3">
              <a:extLst>
                <a:ext uri="{FF2B5EF4-FFF2-40B4-BE49-F238E27FC236}">
                  <a16:creationId xmlns:a16="http://schemas.microsoft.com/office/drawing/2014/main" id="{A9249CC7-12C5-424A-A9CB-3F7F4051D35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alphaModFix amt="1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8865473">
              <a:off x="5623131" y="6071264"/>
              <a:ext cx="4146464" cy="11311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" name="図 3">
              <a:extLst>
                <a:ext uri="{FF2B5EF4-FFF2-40B4-BE49-F238E27FC236}">
                  <a16:creationId xmlns:a16="http://schemas.microsoft.com/office/drawing/2014/main" id="{8D9AD5C8-6E85-404D-8CB6-C4BF515AC94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alphaModFix amt="1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8865473">
              <a:off x="10894638" y="6071263"/>
              <a:ext cx="4146464" cy="11311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1" name="図 3">
              <a:extLst>
                <a:ext uri="{FF2B5EF4-FFF2-40B4-BE49-F238E27FC236}">
                  <a16:creationId xmlns:a16="http://schemas.microsoft.com/office/drawing/2014/main" id="{9C3A47C5-A370-6C40-B032-FFE972F03D7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alphaModFix amt="1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8865473">
              <a:off x="524025" y="11248369"/>
              <a:ext cx="4146464" cy="11311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2" name="図 3">
              <a:extLst>
                <a:ext uri="{FF2B5EF4-FFF2-40B4-BE49-F238E27FC236}">
                  <a16:creationId xmlns:a16="http://schemas.microsoft.com/office/drawing/2014/main" id="{6F3032BE-9634-2C45-BEB3-D007759BCE4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alphaModFix amt="1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8865473">
              <a:off x="5783365" y="11248371"/>
              <a:ext cx="4146464" cy="11311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3" name="図 3">
              <a:extLst>
                <a:ext uri="{FF2B5EF4-FFF2-40B4-BE49-F238E27FC236}">
                  <a16:creationId xmlns:a16="http://schemas.microsoft.com/office/drawing/2014/main" id="{2942BE46-0108-A542-A7CB-BE900CB01E1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alphaModFix amt="1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8865473">
              <a:off x="11054872" y="11248370"/>
              <a:ext cx="4146464" cy="11311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4" name="図 3">
              <a:extLst>
                <a:ext uri="{FF2B5EF4-FFF2-40B4-BE49-F238E27FC236}">
                  <a16:creationId xmlns:a16="http://schemas.microsoft.com/office/drawing/2014/main" id="{464C0350-F894-8B42-ADD6-021720B1C25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alphaModFix amt="1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8865473">
              <a:off x="524026" y="16599856"/>
              <a:ext cx="4146464" cy="11311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5" name="図 3">
              <a:extLst>
                <a:ext uri="{FF2B5EF4-FFF2-40B4-BE49-F238E27FC236}">
                  <a16:creationId xmlns:a16="http://schemas.microsoft.com/office/drawing/2014/main" id="{7403541E-E3E7-FF4E-92BC-F79DA1826A1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alphaModFix amt="1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8865473">
              <a:off x="5783366" y="16599858"/>
              <a:ext cx="4146464" cy="11311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6" name="図 3">
              <a:extLst>
                <a:ext uri="{FF2B5EF4-FFF2-40B4-BE49-F238E27FC236}">
                  <a16:creationId xmlns:a16="http://schemas.microsoft.com/office/drawing/2014/main" id="{FA5D08F4-2D93-494A-B662-30873F9E641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alphaModFix amt="1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8865473">
              <a:off x="11054873" y="16599857"/>
              <a:ext cx="4146464" cy="11311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7" name="図 3">
              <a:extLst>
                <a:ext uri="{FF2B5EF4-FFF2-40B4-BE49-F238E27FC236}">
                  <a16:creationId xmlns:a16="http://schemas.microsoft.com/office/drawing/2014/main" id="{07CCB644-3557-1143-A347-9F75DDC9CD2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alphaModFix amt="1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8865473">
              <a:off x="524026" y="22010161"/>
              <a:ext cx="4146464" cy="11311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8" name="図 3">
              <a:extLst>
                <a:ext uri="{FF2B5EF4-FFF2-40B4-BE49-F238E27FC236}">
                  <a16:creationId xmlns:a16="http://schemas.microsoft.com/office/drawing/2014/main" id="{E34D5E2D-DA3F-2742-B2BE-A5531252ED2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alphaModFix amt="1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8865473">
              <a:off x="5783366" y="22010163"/>
              <a:ext cx="4146464" cy="11311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9" name="図 3">
              <a:extLst>
                <a:ext uri="{FF2B5EF4-FFF2-40B4-BE49-F238E27FC236}">
                  <a16:creationId xmlns:a16="http://schemas.microsoft.com/office/drawing/2014/main" id="{24E0919D-31FA-A149-AA3A-7E4823CF5A8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alphaModFix amt="1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8865473">
              <a:off x="11054873" y="22010162"/>
              <a:ext cx="4146464" cy="11311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0" name="図 3">
              <a:extLst>
                <a:ext uri="{FF2B5EF4-FFF2-40B4-BE49-F238E27FC236}">
                  <a16:creationId xmlns:a16="http://schemas.microsoft.com/office/drawing/2014/main" id="{44E67EC1-1A69-5D42-A75E-EB33CDA111A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alphaModFix amt="1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8865473">
              <a:off x="524024" y="27367137"/>
              <a:ext cx="4146464" cy="11311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1" name="図 3">
              <a:extLst>
                <a:ext uri="{FF2B5EF4-FFF2-40B4-BE49-F238E27FC236}">
                  <a16:creationId xmlns:a16="http://schemas.microsoft.com/office/drawing/2014/main" id="{B4F6E21C-ED0B-6443-B868-E616F866509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alphaModFix amt="1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8865473">
              <a:off x="5783364" y="27367139"/>
              <a:ext cx="4146464" cy="11311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2" name="図 3">
              <a:extLst>
                <a:ext uri="{FF2B5EF4-FFF2-40B4-BE49-F238E27FC236}">
                  <a16:creationId xmlns:a16="http://schemas.microsoft.com/office/drawing/2014/main" id="{A2FB907C-2B31-8749-8707-2AEDD9DD7C8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alphaModFix amt="1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8865473">
              <a:off x="11054871" y="27367138"/>
              <a:ext cx="4146464" cy="11311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3" name="図 3">
              <a:extLst>
                <a:ext uri="{FF2B5EF4-FFF2-40B4-BE49-F238E27FC236}">
                  <a16:creationId xmlns:a16="http://schemas.microsoft.com/office/drawing/2014/main" id="{09A08632-205E-D146-BCA3-5A14E0D3762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alphaModFix amt="1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8865473">
              <a:off x="647663" y="32877978"/>
              <a:ext cx="4146464" cy="11311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4" name="図 3">
              <a:extLst>
                <a:ext uri="{FF2B5EF4-FFF2-40B4-BE49-F238E27FC236}">
                  <a16:creationId xmlns:a16="http://schemas.microsoft.com/office/drawing/2014/main" id="{BD03D69F-A0D3-D249-870D-1BD0E7891A8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alphaModFix amt="1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8865473">
              <a:off x="5907004" y="32877980"/>
              <a:ext cx="4146464" cy="11311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5" name="図 3">
              <a:extLst>
                <a:ext uri="{FF2B5EF4-FFF2-40B4-BE49-F238E27FC236}">
                  <a16:creationId xmlns:a16="http://schemas.microsoft.com/office/drawing/2014/main" id="{D2E6A273-2549-F140-9560-E23B189802B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alphaModFix amt="1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8865473">
              <a:off x="11178511" y="32877979"/>
              <a:ext cx="4146464" cy="11311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0B735F0D-743E-1F48-B932-42C8A6C4A398}"/>
              </a:ext>
            </a:extLst>
          </p:cNvPr>
          <p:cNvSpPr txBox="1"/>
          <p:nvPr/>
        </p:nvSpPr>
        <p:spPr>
          <a:xfrm>
            <a:off x="1739777" y="35521430"/>
            <a:ext cx="199063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演題発表に</a:t>
            </a:r>
            <a:r>
              <a:rPr lang="ja-JP" altLang="en-US" sz="320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関連し</a:t>
            </a:r>
            <a:r>
              <a:rPr lang="en-US" altLang="ja-JP" sz="3200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, </a:t>
            </a:r>
            <a:r>
              <a:rPr lang="ja-JP" altLang="en-US" sz="320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開示</a:t>
            </a:r>
            <a:r>
              <a:rPr lang="ja-JP" altLang="en-US" sz="3200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すべき</a:t>
            </a:r>
            <a:r>
              <a:rPr lang="en-US" altLang="ja-JP" sz="3200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COI</a:t>
            </a:r>
            <a:r>
              <a:rPr lang="ja-JP" altLang="en-US" sz="3200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関係にある企業・団体など</a:t>
            </a:r>
            <a:r>
              <a:rPr lang="ja-JP" altLang="en-US" sz="320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はありません</a:t>
            </a:r>
            <a:endParaRPr lang="en-US" altLang="ja-JP" sz="3200" dirty="0">
              <a:solidFill>
                <a:srgbClr val="00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497079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533E1E9A-6036-7846-B6EE-C66E06577735}"/>
              </a:ext>
            </a:extLst>
          </p:cNvPr>
          <p:cNvSpPr txBox="1"/>
          <p:nvPr/>
        </p:nvSpPr>
        <p:spPr>
          <a:xfrm>
            <a:off x="0" y="0"/>
            <a:ext cx="16200438" cy="37800000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endParaRPr kumimoji="1" lang="ja-JP" altLang="en-US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8DE4112-34D7-A249-B315-2D5DF9D85AC9}"/>
              </a:ext>
            </a:extLst>
          </p:cNvPr>
          <p:cNvSpPr txBox="1"/>
          <p:nvPr/>
        </p:nvSpPr>
        <p:spPr>
          <a:xfrm>
            <a:off x="0" y="0"/>
            <a:ext cx="3600000" cy="36000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endParaRPr kumimoji="1" lang="ja-JP" altLang="en-US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03720D77-3D90-1C44-A19F-0E23FC3F474F}"/>
              </a:ext>
            </a:extLst>
          </p:cNvPr>
          <p:cNvSpPr txBox="1"/>
          <p:nvPr/>
        </p:nvSpPr>
        <p:spPr>
          <a:xfrm>
            <a:off x="3600000" y="-2784"/>
            <a:ext cx="12600438" cy="3600000"/>
          </a:xfrm>
          <a:prstGeom prst="rect">
            <a:avLst/>
          </a:prstGeom>
          <a:noFill/>
          <a:ln w="635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A5998C69-4E47-A648-AF5F-65CD0A7D7D4E}"/>
              </a:ext>
            </a:extLst>
          </p:cNvPr>
          <p:cNvSpPr txBox="1"/>
          <p:nvPr/>
        </p:nvSpPr>
        <p:spPr>
          <a:xfrm>
            <a:off x="262450" y="20290139"/>
            <a:ext cx="190308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6000" dirty="0">
                <a:solidFill>
                  <a:schemeClr val="bg1"/>
                </a:solidFill>
              </a:rPr>
              <a:t>95</a:t>
            </a:r>
            <a:r>
              <a:rPr kumimoji="1" lang="en-US" altLang="ja-JP" sz="6000" dirty="0">
                <a:solidFill>
                  <a:schemeClr val="bg1"/>
                </a:solidFill>
              </a:rPr>
              <a:t>cm</a:t>
            </a:r>
            <a:endParaRPr kumimoji="1" lang="ja-JP" altLang="en-US" sz="6000" dirty="0">
              <a:solidFill>
                <a:schemeClr val="bg1"/>
              </a:solidFill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96D59BC5-D569-B54C-973E-CE920132341B}"/>
              </a:ext>
            </a:extLst>
          </p:cNvPr>
          <p:cNvSpPr/>
          <p:nvPr/>
        </p:nvSpPr>
        <p:spPr>
          <a:xfrm>
            <a:off x="262450" y="1513440"/>
            <a:ext cx="2954655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5400" b="1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演題番号</a:t>
            </a:r>
            <a:endParaRPr lang="ja-JP" altLang="en-US" sz="5400" b="1" dirty="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1D97DD8D-A06D-224E-934C-0B2A051E5A92}"/>
              </a:ext>
            </a:extLst>
          </p:cNvPr>
          <p:cNvSpPr/>
          <p:nvPr/>
        </p:nvSpPr>
        <p:spPr>
          <a:xfrm>
            <a:off x="4093006" y="1428783"/>
            <a:ext cx="1190740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ja-JP" altLang="en-US" sz="7200" b="1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演題名・演者名・所属</a:t>
            </a:r>
            <a:endParaRPr lang="ja-JP" altLang="en-US" sz="7200" b="1" dirty="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cxnSp>
        <p:nvCxnSpPr>
          <p:cNvPr id="12" name="直線矢印コネクタ 11">
            <a:extLst>
              <a:ext uri="{FF2B5EF4-FFF2-40B4-BE49-F238E27FC236}">
                <a16:creationId xmlns:a16="http://schemas.microsoft.com/office/drawing/2014/main" id="{3D291B4B-225D-5F48-89A8-92CDCBFD5A71}"/>
              </a:ext>
            </a:extLst>
          </p:cNvPr>
          <p:cNvCxnSpPr>
            <a:cxnSpLocks/>
          </p:cNvCxnSpPr>
          <p:nvPr/>
        </p:nvCxnSpPr>
        <p:spPr>
          <a:xfrm flipV="1">
            <a:off x="509651" y="3644509"/>
            <a:ext cx="0" cy="16568724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矢印コネクタ 12">
            <a:extLst>
              <a:ext uri="{FF2B5EF4-FFF2-40B4-BE49-F238E27FC236}">
                <a16:creationId xmlns:a16="http://schemas.microsoft.com/office/drawing/2014/main" id="{B4C2DD27-FE2B-234A-B646-810402518C05}"/>
              </a:ext>
            </a:extLst>
          </p:cNvPr>
          <p:cNvCxnSpPr>
            <a:cxnSpLocks/>
          </p:cNvCxnSpPr>
          <p:nvPr/>
        </p:nvCxnSpPr>
        <p:spPr>
          <a:xfrm>
            <a:off x="542308" y="21359524"/>
            <a:ext cx="0" cy="16212475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矢印コネクタ 14">
            <a:extLst>
              <a:ext uri="{FF2B5EF4-FFF2-40B4-BE49-F238E27FC236}">
                <a16:creationId xmlns:a16="http://schemas.microsoft.com/office/drawing/2014/main" id="{89FAFFC0-9316-A848-9C18-0C42953523A2}"/>
              </a:ext>
            </a:extLst>
          </p:cNvPr>
          <p:cNvCxnSpPr>
            <a:cxnSpLocks/>
          </p:cNvCxnSpPr>
          <p:nvPr/>
        </p:nvCxnSpPr>
        <p:spPr>
          <a:xfrm flipH="1">
            <a:off x="270963" y="37108117"/>
            <a:ext cx="6901914" cy="0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60D521DE-4F88-AD43-8BA7-316D2155F082}"/>
              </a:ext>
            </a:extLst>
          </p:cNvPr>
          <p:cNvSpPr txBox="1"/>
          <p:nvPr/>
        </p:nvSpPr>
        <p:spPr>
          <a:xfrm>
            <a:off x="7485087" y="36556336"/>
            <a:ext cx="190308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6000" dirty="0">
                <a:solidFill>
                  <a:schemeClr val="bg1"/>
                </a:solidFill>
              </a:rPr>
              <a:t>45</a:t>
            </a:r>
            <a:r>
              <a:rPr kumimoji="1" lang="en-US" altLang="ja-JP" sz="6000" dirty="0">
                <a:solidFill>
                  <a:schemeClr val="bg1"/>
                </a:solidFill>
              </a:rPr>
              <a:t>cm</a:t>
            </a:r>
            <a:endParaRPr kumimoji="1" lang="ja-JP" altLang="en-US" sz="6000" dirty="0">
              <a:solidFill>
                <a:schemeClr val="bg1"/>
              </a:solidFill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223E5CD1-373D-554B-B574-9F86979D9EB1}"/>
              </a:ext>
            </a:extLst>
          </p:cNvPr>
          <p:cNvSpPr txBox="1"/>
          <p:nvPr/>
        </p:nvSpPr>
        <p:spPr>
          <a:xfrm>
            <a:off x="1367975" y="5192293"/>
            <a:ext cx="16202832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400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・ポスター内容の背景部分の色変更は可能です。</a:t>
            </a:r>
            <a:endParaRPr kumimoji="1" lang="en-US" altLang="ja-JP" sz="4400" dirty="0">
              <a:solidFill>
                <a:schemeClr val="bg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4400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・掲載時に文字が文字が潰れる可能性が</a:t>
            </a:r>
            <a:r>
              <a:rPr kumimoji="1" lang="ja-JP" altLang="en-US" sz="440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ございますので</a:t>
            </a:r>
            <a:endParaRPr kumimoji="1" lang="en-US" altLang="ja-JP" sz="4400" dirty="0">
              <a:solidFill>
                <a:schemeClr val="bg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440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kumimoji="1" lang="ja-JP" altLang="en-US" sz="440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サイズ</a:t>
            </a:r>
            <a:r>
              <a:rPr kumimoji="1" lang="ja-JP" altLang="en-US" sz="4400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にご注意ください。</a:t>
            </a:r>
            <a:endParaRPr kumimoji="1" lang="en-US" altLang="ja-JP" sz="4400" dirty="0">
              <a:solidFill>
                <a:schemeClr val="bg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0A77BF5A-43A0-E243-ADAF-F5E27C82BB79}"/>
              </a:ext>
            </a:extLst>
          </p:cNvPr>
          <p:cNvSpPr txBox="1"/>
          <p:nvPr/>
        </p:nvSpPr>
        <p:spPr>
          <a:xfrm rot="2673245">
            <a:off x="1172479" y="16360876"/>
            <a:ext cx="17578723" cy="437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7800" b="1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</a:rPr>
              <a:t>SAMPLE</a:t>
            </a:r>
            <a:endParaRPr kumimoji="1" lang="ja-JP" altLang="en-US" sz="27800" b="1" dirty="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</a:endParaRPr>
          </a:p>
        </p:txBody>
      </p:sp>
      <p:cxnSp>
        <p:nvCxnSpPr>
          <p:cNvPr id="20" name="直線矢印コネクタ 19">
            <a:extLst>
              <a:ext uri="{FF2B5EF4-FFF2-40B4-BE49-F238E27FC236}">
                <a16:creationId xmlns:a16="http://schemas.microsoft.com/office/drawing/2014/main" id="{114091A6-0022-8240-A1B7-3CF4FF34D06C}"/>
              </a:ext>
            </a:extLst>
          </p:cNvPr>
          <p:cNvCxnSpPr>
            <a:cxnSpLocks/>
          </p:cNvCxnSpPr>
          <p:nvPr/>
        </p:nvCxnSpPr>
        <p:spPr>
          <a:xfrm>
            <a:off x="9693698" y="37079013"/>
            <a:ext cx="5866964" cy="0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7554430D-38CC-9E4D-A055-DBD7027D8C80}"/>
              </a:ext>
            </a:extLst>
          </p:cNvPr>
          <p:cNvGrpSpPr/>
          <p:nvPr/>
        </p:nvGrpSpPr>
        <p:grpSpPr>
          <a:xfrm>
            <a:off x="1126580" y="5756374"/>
            <a:ext cx="14231377" cy="29528940"/>
            <a:chOff x="1126580" y="5756374"/>
            <a:chExt cx="14231377" cy="29528940"/>
          </a:xfrm>
        </p:grpSpPr>
        <p:pic>
          <p:nvPicPr>
            <p:cNvPr id="46" name="図 3">
              <a:extLst>
                <a:ext uri="{FF2B5EF4-FFF2-40B4-BE49-F238E27FC236}">
                  <a16:creationId xmlns:a16="http://schemas.microsoft.com/office/drawing/2014/main" id="{A3196D62-C117-0A40-A178-CD09B0F92D0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alphaModFix amt="1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9120980">
              <a:off x="1289216" y="5756374"/>
              <a:ext cx="4900800" cy="11165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0" name="図 3">
              <a:extLst>
                <a:ext uri="{FF2B5EF4-FFF2-40B4-BE49-F238E27FC236}">
                  <a16:creationId xmlns:a16="http://schemas.microsoft.com/office/drawing/2014/main" id="{02247688-C467-9040-A04D-F87644E8BA8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alphaModFix amt="1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9120980">
              <a:off x="5627970" y="5756374"/>
              <a:ext cx="4900800" cy="11165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1" name="図 3">
              <a:extLst>
                <a:ext uri="{FF2B5EF4-FFF2-40B4-BE49-F238E27FC236}">
                  <a16:creationId xmlns:a16="http://schemas.microsoft.com/office/drawing/2014/main" id="{5CEAFB51-6E96-7947-B9E8-F4F0DEFCEDE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alphaModFix amt="1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9120980">
              <a:off x="10103765" y="5756374"/>
              <a:ext cx="4900800" cy="11165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2" name="図 3">
              <a:extLst>
                <a:ext uri="{FF2B5EF4-FFF2-40B4-BE49-F238E27FC236}">
                  <a16:creationId xmlns:a16="http://schemas.microsoft.com/office/drawing/2014/main" id="{89B7FB5C-A6F4-174A-94DB-FAEFCD5E813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alphaModFix amt="1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9120980">
              <a:off x="1126580" y="11039552"/>
              <a:ext cx="4900800" cy="11165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3" name="図 3">
              <a:extLst>
                <a:ext uri="{FF2B5EF4-FFF2-40B4-BE49-F238E27FC236}">
                  <a16:creationId xmlns:a16="http://schemas.microsoft.com/office/drawing/2014/main" id="{9ADBF662-92FA-784B-8796-77C276BB5E9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alphaModFix amt="1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9120980">
              <a:off x="5465334" y="11039552"/>
              <a:ext cx="4900800" cy="11165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4" name="図 3">
              <a:extLst>
                <a:ext uri="{FF2B5EF4-FFF2-40B4-BE49-F238E27FC236}">
                  <a16:creationId xmlns:a16="http://schemas.microsoft.com/office/drawing/2014/main" id="{32AA98C2-5C9C-894D-81C2-0934B1D8EEE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alphaModFix amt="1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9120980">
              <a:off x="9941129" y="11039552"/>
              <a:ext cx="4900800" cy="11165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7" name="図 3">
              <a:extLst>
                <a:ext uri="{FF2B5EF4-FFF2-40B4-BE49-F238E27FC236}">
                  <a16:creationId xmlns:a16="http://schemas.microsoft.com/office/drawing/2014/main" id="{588CE6C7-A4EF-D34D-90BC-7AA15521675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alphaModFix amt="1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9120980">
              <a:off x="1642608" y="16938790"/>
              <a:ext cx="4900800" cy="11165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8" name="図 3">
              <a:extLst>
                <a:ext uri="{FF2B5EF4-FFF2-40B4-BE49-F238E27FC236}">
                  <a16:creationId xmlns:a16="http://schemas.microsoft.com/office/drawing/2014/main" id="{F14B37C0-43D2-A84F-BEB6-86D072F2425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alphaModFix amt="1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9120980">
              <a:off x="5981362" y="16938790"/>
              <a:ext cx="4900800" cy="11165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9" name="図 3">
              <a:extLst>
                <a:ext uri="{FF2B5EF4-FFF2-40B4-BE49-F238E27FC236}">
                  <a16:creationId xmlns:a16="http://schemas.microsoft.com/office/drawing/2014/main" id="{4C7325BD-08DE-7C4F-AE98-CEC69531EBB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alphaModFix amt="1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9120980">
              <a:off x="10457157" y="16938790"/>
              <a:ext cx="4900800" cy="11165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0" name="図 3">
              <a:extLst>
                <a:ext uri="{FF2B5EF4-FFF2-40B4-BE49-F238E27FC236}">
                  <a16:creationId xmlns:a16="http://schemas.microsoft.com/office/drawing/2014/main" id="{C5448B24-CF8F-4047-B18E-8EEBFB9BD82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alphaModFix amt="1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9120980">
              <a:off x="1642607" y="23378883"/>
              <a:ext cx="4900800" cy="11165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1" name="図 3">
              <a:extLst>
                <a:ext uri="{FF2B5EF4-FFF2-40B4-BE49-F238E27FC236}">
                  <a16:creationId xmlns:a16="http://schemas.microsoft.com/office/drawing/2014/main" id="{179FAB3D-2D1C-1446-BBBE-E65631AE8DB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alphaModFix amt="1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9120980">
              <a:off x="5981361" y="23378883"/>
              <a:ext cx="4900800" cy="11165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2" name="図 3">
              <a:extLst>
                <a:ext uri="{FF2B5EF4-FFF2-40B4-BE49-F238E27FC236}">
                  <a16:creationId xmlns:a16="http://schemas.microsoft.com/office/drawing/2014/main" id="{4742AC21-A3C4-FB4B-868C-4944B457596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alphaModFix amt="1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9120980">
              <a:off x="10457156" y="23378883"/>
              <a:ext cx="4900800" cy="11165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3" name="図 3">
              <a:extLst>
                <a:ext uri="{FF2B5EF4-FFF2-40B4-BE49-F238E27FC236}">
                  <a16:creationId xmlns:a16="http://schemas.microsoft.com/office/drawing/2014/main" id="{A58D076C-58AB-714D-BF91-6869FE0F148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alphaModFix amt="1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9120980">
              <a:off x="1380928" y="28994624"/>
              <a:ext cx="4900800" cy="11165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4" name="図 3">
              <a:extLst>
                <a:ext uri="{FF2B5EF4-FFF2-40B4-BE49-F238E27FC236}">
                  <a16:creationId xmlns:a16="http://schemas.microsoft.com/office/drawing/2014/main" id="{BB238ED9-99DC-D746-A615-E7E25A0DEFA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alphaModFix amt="1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9120980">
              <a:off x="5719682" y="28994624"/>
              <a:ext cx="4900800" cy="11165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5" name="図 3">
              <a:extLst>
                <a:ext uri="{FF2B5EF4-FFF2-40B4-BE49-F238E27FC236}">
                  <a16:creationId xmlns:a16="http://schemas.microsoft.com/office/drawing/2014/main" id="{1E899246-7D42-1D4F-A89B-E6B93634EC4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alphaModFix amt="1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9120980">
              <a:off x="10195477" y="28994624"/>
              <a:ext cx="4900800" cy="11165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6" name="図 3">
              <a:extLst>
                <a:ext uri="{FF2B5EF4-FFF2-40B4-BE49-F238E27FC236}">
                  <a16:creationId xmlns:a16="http://schemas.microsoft.com/office/drawing/2014/main" id="{DF45BC41-0240-A643-8A91-02D62C5BE7A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alphaModFix amt="1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9120980">
              <a:off x="1126580" y="34168765"/>
              <a:ext cx="4900800" cy="11165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7" name="図 3">
              <a:extLst>
                <a:ext uri="{FF2B5EF4-FFF2-40B4-BE49-F238E27FC236}">
                  <a16:creationId xmlns:a16="http://schemas.microsoft.com/office/drawing/2014/main" id="{B38B2789-1CA6-E245-99EC-618AFE59881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alphaModFix amt="1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9120980">
              <a:off x="5465334" y="34168765"/>
              <a:ext cx="4900800" cy="11165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8" name="図 3">
              <a:extLst>
                <a:ext uri="{FF2B5EF4-FFF2-40B4-BE49-F238E27FC236}">
                  <a16:creationId xmlns:a16="http://schemas.microsoft.com/office/drawing/2014/main" id="{D39ED8E5-2E99-5347-B5A9-75C179B03D5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alphaModFix amt="1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9120980">
              <a:off x="9941129" y="34168765"/>
              <a:ext cx="4900800" cy="11165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4A26AA93-752F-F04A-8097-C3B51B6A7804}"/>
              </a:ext>
            </a:extLst>
          </p:cNvPr>
          <p:cNvSpPr txBox="1"/>
          <p:nvPr/>
        </p:nvSpPr>
        <p:spPr>
          <a:xfrm>
            <a:off x="1149611" y="35852844"/>
            <a:ext cx="199063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演題発表に</a:t>
            </a:r>
            <a:r>
              <a:rPr lang="ja-JP" altLang="en-US" sz="320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関連し</a:t>
            </a:r>
            <a:r>
              <a:rPr lang="en-US" altLang="ja-JP" sz="3200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, </a:t>
            </a:r>
            <a:r>
              <a:rPr lang="ja-JP" altLang="en-US" sz="320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開示</a:t>
            </a:r>
            <a:r>
              <a:rPr lang="ja-JP" altLang="en-US" sz="3200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すべき</a:t>
            </a:r>
            <a:r>
              <a:rPr lang="en-US" altLang="ja-JP" sz="3200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COI</a:t>
            </a:r>
            <a:r>
              <a:rPr lang="ja-JP" altLang="en-US" sz="3200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関係にある企業・団体など</a:t>
            </a:r>
            <a:r>
              <a:rPr lang="ja-JP" altLang="en-US" sz="320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はありません</a:t>
            </a:r>
            <a:endParaRPr lang="en-US" altLang="ja-JP" sz="3200" dirty="0">
              <a:solidFill>
                <a:schemeClr val="bg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896830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978</TotalTime>
  <Words>110</Words>
  <Application>Microsoft Macintosh PowerPoint</Application>
  <PresentationFormat>ユーザー設定</PresentationFormat>
  <Paragraphs>18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0" baseType="lpstr">
      <vt:lpstr>ＭＳ ゴシック</vt:lpstr>
      <vt:lpstr>Meiryo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Microsoft Office User</dc:creator>
  <cp:lastModifiedBy>Microsoft Office User</cp:lastModifiedBy>
  <cp:revision>12</cp:revision>
  <dcterms:created xsi:type="dcterms:W3CDTF">2020-09-30T07:25:56Z</dcterms:created>
  <dcterms:modified xsi:type="dcterms:W3CDTF">2020-10-01T13:40:10Z</dcterms:modified>
</cp:coreProperties>
</file>